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9" r:id="rId9"/>
    <p:sldId id="271" r:id="rId10"/>
    <p:sldId id="272" r:id="rId11"/>
    <p:sldId id="267" r:id="rId12"/>
    <p:sldId id="263" r:id="rId13"/>
    <p:sldId id="265" r:id="rId14"/>
    <p:sldId id="266" r:id="rId15"/>
    <p:sldId id="264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99"/>
    <a:srgbClr val="CCFFCC"/>
    <a:srgbClr val="CC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60" d="100"/>
          <a:sy n="60" d="100"/>
        </p:scale>
        <p:origin x="101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0241" y="1876926"/>
            <a:ext cx="10003054" cy="291188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 de formation de la circonscription d’Andolsheim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200" dirty="0" smtClean="0"/>
              <a:t>Année scolaire 2017 – 2018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9673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50" y="9525"/>
            <a:ext cx="52292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79" y="149124"/>
            <a:ext cx="5207485" cy="8936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1" y="1313196"/>
            <a:ext cx="11960289" cy="38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79" y="149124"/>
            <a:ext cx="5207485" cy="8936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2" y="1289885"/>
            <a:ext cx="11678682" cy="54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79" y="149124"/>
            <a:ext cx="5207485" cy="8936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2" y="1280610"/>
            <a:ext cx="11767662" cy="441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79" y="149124"/>
            <a:ext cx="5207485" cy="8936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8" y="1288883"/>
            <a:ext cx="11947560" cy="37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79" y="149124"/>
            <a:ext cx="5207485" cy="8936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0" y="1299409"/>
            <a:ext cx="11887967" cy="39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79" y="149124"/>
            <a:ext cx="5207485" cy="8936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2" y="1285123"/>
            <a:ext cx="11811835" cy="39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04200" y="596182"/>
            <a:ext cx="8915399" cy="1555864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fr-FR" sz="2800" b="1" dirty="0" smtClean="0"/>
              <a:t>Module 1 : parcours obligatoire </a:t>
            </a:r>
          </a:p>
          <a:p>
            <a:r>
              <a:rPr lang="fr-FR" sz="2800" b="1" dirty="0"/>
              <a:t> </a:t>
            </a:r>
            <a:r>
              <a:rPr lang="fr-FR" sz="2800" b="1" dirty="0" smtClean="0"/>
              <a:t>                   blocs de 8 à 12 heures</a:t>
            </a:r>
            <a:endParaRPr lang="fr-FR" sz="2800" b="1" dirty="0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2204200" y="2152046"/>
            <a:ext cx="8915399" cy="1555864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/>
              <a:t>Module 2 : parcours d’écoles ou public visé</a:t>
            </a:r>
            <a:endParaRPr lang="fr-FR" sz="2800" b="1" dirty="0"/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2204198" y="3707910"/>
            <a:ext cx="8915399" cy="1555864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/>
              <a:t>Module 3 : animations pédagogiques optionnelles</a:t>
            </a:r>
            <a:endParaRPr lang="fr-FR" sz="2800" b="1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2204198" y="5456279"/>
            <a:ext cx="8915399" cy="86431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800" b="1" dirty="0" smtClean="0"/>
              <a:t>Total de 18 h de formation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3041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60" y="1369845"/>
            <a:ext cx="10280780" cy="42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0"/>
          <a:stretch/>
        </p:blipFill>
        <p:spPr>
          <a:xfrm>
            <a:off x="263441" y="2310063"/>
            <a:ext cx="11896029" cy="36094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196" y="112295"/>
            <a:ext cx="5131273" cy="88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" y="1042737"/>
            <a:ext cx="9845325" cy="58152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723" y="0"/>
            <a:ext cx="513327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1" y="1394659"/>
            <a:ext cx="11786187" cy="36265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591" y="115464"/>
            <a:ext cx="513327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319" y="165166"/>
            <a:ext cx="5103677" cy="8775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2" y="1582654"/>
            <a:ext cx="11971768" cy="42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1300413"/>
            <a:ext cx="9814587" cy="34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05" y="0"/>
            <a:ext cx="8511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39</Words>
  <Application>Microsoft Office PowerPoint</Application>
  <PresentationFormat>Grand écran</PresentationFormat>
  <Paragraphs>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Brin</vt:lpstr>
      <vt:lpstr>Plan de formation de la circonscription d’Andolsheim  Année scolaire 2017 – 2018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STRASBOURG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formation de la circonscription d’Andolsheim  Année scolaire 2017 – 2018</dc:title>
  <dc:creator>Michèle Schillinger</dc:creator>
  <cp:lastModifiedBy>Michèle Schillinger</cp:lastModifiedBy>
  <cp:revision>6</cp:revision>
  <dcterms:created xsi:type="dcterms:W3CDTF">2017-05-22T13:46:02Z</dcterms:created>
  <dcterms:modified xsi:type="dcterms:W3CDTF">2017-05-22T14:47:12Z</dcterms:modified>
</cp:coreProperties>
</file>